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E64A-F96A-47F8-B775-4BDA5D265543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09F2-991B-4ACA-B7A2-024D4A3E2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764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E64A-F96A-47F8-B775-4BDA5D265543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09F2-991B-4ACA-B7A2-024D4A3E2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832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E64A-F96A-47F8-B775-4BDA5D265543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09F2-991B-4ACA-B7A2-024D4A3E2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247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E64A-F96A-47F8-B775-4BDA5D265543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09F2-991B-4ACA-B7A2-024D4A3E2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909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E64A-F96A-47F8-B775-4BDA5D265543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09F2-991B-4ACA-B7A2-024D4A3E2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040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E64A-F96A-47F8-B775-4BDA5D265543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09F2-991B-4ACA-B7A2-024D4A3E2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04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E64A-F96A-47F8-B775-4BDA5D265543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09F2-991B-4ACA-B7A2-024D4A3E2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17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E64A-F96A-47F8-B775-4BDA5D265543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09F2-991B-4ACA-B7A2-024D4A3E2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05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E64A-F96A-47F8-B775-4BDA5D265543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09F2-991B-4ACA-B7A2-024D4A3E2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229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E64A-F96A-47F8-B775-4BDA5D265543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09F2-991B-4ACA-B7A2-024D4A3E2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062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E64A-F96A-47F8-B775-4BDA5D265543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09F2-991B-4ACA-B7A2-024D4A3E2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45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8E64A-F96A-47F8-B775-4BDA5D265543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B09F2-991B-4ACA-B7A2-024D4A3E2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375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70560" y="182880"/>
            <a:ext cx="10868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28 May 2020: Early Adopter NHS Board – Learning from Implementation of NHS Near Me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" y="673145"/>
            <a:ext cx="10810875" cy="608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151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NHS NSS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Brown</dc:creator>
  <cp:lastModifiedBy>Laura Brown</cp:lastModifiedBy>
  <cp:revision>2</cp:revision>
  <dcterms:created xsi:type="dcterms:W3CDTF">2020-07-13T15:43:44Z</dcterms:created>
  <dcterms:modified xsi:type="dcterms:W3CDTF">2020-07-13T15:48:07Z</dcterms:modified>
</cp:coreProperties>
</file>