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E64A-F96A-47F8-B775-4BDA5D265543}" type="datetimeFigureOut">
              <a:rPr lang="en-GB" smtClean="0"/>
              <a:t>13/07/2020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09F2-991B-4ACA-B7A2-024D4A3E24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764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E64A-F96A-47F8-B775-4BDA5D265543}" type="datetimeFigureOut">
              <a:rPr lang="en-GB" smtClean="0"/>
              <a:t>13/07/2020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09F2-991B-4ACA-B7A2-024D4A3E24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832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E64A-F96A-47F8-B775-4BDA5D265543}" type="datetimeFigureOut">
              <a:rPr lang="en-GB" smtClean="0"/>
              <a:t>13/07/2020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09F2-991B-4ACA-B7A2-024D4A3E24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247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E64A-F96A-47F8-B775-4BDA5D265543}" type="datetimeFigureOut">
              <a:rPr lang="en-GB" smtClean="0"/>
              <a:t>13/07/2020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09F2-991B-4ACA-B7A2-024D4A3E24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909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E64A-F96A-47F8-B775-4BDA5D265543}" type="datetimeFigureOut">
              <a:rPr lang="en-GB" smtClean="0"/>
              <a:t>13/07/2020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09F2-991B-4ACA-B7A2-024D4A3E24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8040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E64A-F96A-47F8-B775-4BDA5D265543}" type="datetimeFigureOut">
              <a:rPr lang="en-GB" smtClean="0"/>
              <a:t>13/07/2020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09F2-991B-4ACA-B7A2-024D4A3E24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9044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E64A-F96A-47F8-B775-4BDA5D265543}" type="datetimeFigureOut">
              <a:rPr lang="en-GB" smtClean="0"/>
              <a:t>13/07/2020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09F2-991B-4ACA-B7A2-024D4A3E24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8176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E64A-F96A-47F8-B775-4BDA5D265543}" type="datetimeFigureOut">
              <a:rPr lang="en-GB" smtClean="0"/>
              <a:t>13/07/2020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09F2-991B-4ACA-B7A2-024D4A3E24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3050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E64A-F96A-47F8-B775-4BDA5D265543}" type="datetimeFigureOut">
              <a:rPr lang="en-GB" smtClean="0"/>
              <a:t>13/07/2020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09F2-991B-4ACA-B7A2-024D4A3E24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229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E64A-F96A-47F8-B775-4BDA5D265543}" type="datetimeFigureOut">
              <a:rPr lang="en-GB" smtClean="0"/>
              <a:t>13/07/2020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09F2-991B-4ACA-B7A2-024D4A3E24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062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E64A-F96A-47F8-B775-4BDA5D265543}" type="datetimeFigureOut">
              <a:rPr lang="en-GB" smtClean="0"/>
              <a:t>13/07/2020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09F2-991B-4ACA-B7A2-024D4A3E24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45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8E64A-F96A-47F8-B775-4BDA5D265543}" type="datetimeFigureOut">
              <a:rPr lang="en-GB" smtClean="0"/>
              <a:t>13/07/2020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B09F2-991B-4ACA-B7A2-024D4A3E24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6375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32585" y="148045"/>
            <a:ext cx="9144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28 May 2020: Mental Health Services – Learning from Implementation of NHS Near Me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401" y="594554"/>
            <a:ext cx="10976474" cy="618289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125151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15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NHS NSS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Brown</dc:creator>
  <cp:lastModifiedBy>Laura Brown</cp:lastModifiedBy>
  <cp:revision>5</cp:revision>
  <dcterms:created xsi:type="dcterms:W3CDTF">2020-07-13T15:43:44Z</dcterms:created>
  <dcterms:modified xsi:type="dcterms:W3CDTF">2020-07-13T15:59:27Z</dcterms:modified>
</cp:coreProperties>
</file>